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2"/>
  </p:notesMasterIdLst>
  <p:sldIdLst>
    <p:sldId id="311" r:id="rId5"/>
    <p:sldId id="387" r:id="rId6"/>
    <p:sldId id="373" r:id="rId7"/>
    <p:sldId id="367" r:id="rId8"/>
    <p:sldId id="390" r:id="rId9"/>
    <p:sldId id="376" r:id="rId10"/>
    <p:sldId id="400" r:id="rId11"/>
    <p:sldId id="404" r:id="rId12"/>
    <p:sldId id="391" r:id="rId13"/>
    <p:sldId id="393" r:id="rId14"/>
    <p:sldId id="399" r:id="rId15"/>
    <p:sldId id="388" r:id="rId16"/>
    <p:sldId id="403" r:id="rId17"/>
    <p:sldId id="398" r:id="rId18"/>
    <p:sldId id="405" r:id="rId19"/>
    <p:sldId id="397" r:id="rId20"/>
    <p:sldId id="402" r:id="rId2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/>
    <p:restoredTop sz="94673"/>
  </p:normalViewPr>
  <p:slideViewPr>
    <p:cSldViewPr>
      <p:cViewPr>
        <p:scale>
          <a:sx n="110" d="100"/>
          <a:sy n="110" d="100"/>
        </p:scale>
        <p:origin x="1880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9D4D3-FE4D-4C3E-B66A-7863BEFB2884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90D90-DE55-415B-B4A4-46F9EEB316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95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/>
          </a:p>
        </p:txBody>
      </p:sp>
      <p:sp>
        <p:nvSpPr>
          <p:cNvPr id="153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157707-3009-418A-8617-7E079167074C}" type="slidenum">
              <a:rPr lang="nl-N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nl-NL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02B622-60C3-49E0-8AB2-5335AA588312}" type="datetimeFigureOut">
              <a:rPr lang="nl-NL" smtClean="0"/>
              <a:t>15-04-2023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4AFC3E-E9BB-4726-AC1A-88AC5F0FE968}" type="slidenum">
              <a:rPr lang="nl-NL" smtClean="0"/>
              <a:t>‹nr.›</a:t>
            </a:fld>
            <a:endParaRPr lang="nl-N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Word-document.docx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Afbeelding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25195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fgeronde rechthoek 2"/>
          <p:cNvSpPr/>
          <p:nvPr/>
        </p:nvSpPr>
        <p:spPr>
          <a:xfrm>
            <a:off x="107504" y="5661248"/>
            <a:ext cx="2871787" cy="106858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4339" name="Tekstvak 10"/>
          <p:cNvSpPr txBox="1">
            <a:spLocks noChangeArrowheads="1"/>
          </p:cNvSpPr>
          <p:nvPr/>
        </p:nvSpPr>
        <p:spPr bwMode="auto">
          <a:xfrm>
            <a:off x="179512" y="476672"/>
            <a:ext cx="8964488" cy="81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nl-NL" sz="2800" i="1" dirty="0">
              <a:solidFill>
                <a:schemeClr val="bg1"/>
              </a:solidFill>
            </a:endParaRPr>
          </a:p>
          <a:p>
            <a:pPr algn="ctr"/>
            <a:endParaRPr lang="nl-NL" sz="2800" i="1" dirty="0">
              <a:solidFill>
                <a:schemeClr val="bg1"/>
              </a:solidFill>
            </a:endParaRPr>
          </a:p>
          <a:p>
            <a:pPr algn="ctr"/>
            <a:r>
              <a:rPr lang="nl-NL" sz="4000" b="1" dirty="0">
                <a:solidFill>
                  <a:schemeClr val="bg1"/>
                </a:solidFill>
                <a:latin typeface="Calibri" pitchFamily="34" charset="0"/>
              </a:rPr>
              <a:t>Masterclass Gebiedsontwikkeling</a:t>
            </a:r>
          </a:p>
          <a:p>
            <a:pPr algn="ctr"/>
            <a:r>
              <a:rPr lang="nl-NL" sz="4000" b="1" dirty="0">
                <a:solidFill>
                  <a:schemeClr val="bg1"/>
                </a:solidFill>
                <a:latin typeface="Calibri" pitchFamily="34" charset="0"/>
              </a:rPr>
              <a:t>ARK  Natuurontwikkeling</a:t>
            </a:r>
          </a:p>
          <a:p>
            <a:endParaRPr lang="nl-NL" sz="4800" i="1" dirty="0">
              <a:latin typeface="Calibri" pitchFamily="34" charset="0"/>
            </a:endParaRPr>
          </a:p>
          <a:p>
            <a:endParaRPr lang="nl-NL" sz="1200" i="1" dirty="0">
              <a:latin typeface="Calibri" pitchFamily="34" charset="0"/>
            </a:endParaRPr>
          </a:p>
          <a:p>
            <a:endParaRPr lang="nl-NL" sz="1200" i="1" dirty="0">
              <a:latin typeface="Calibri" pitchFamily="34" charset="0"/>
            </a:endParaRPr>
          </a:p>
          <a:p>
            <a:endParaRPr lang="nl-NL" sz="4800" i="1" dirty="0">
              <a:latin typeface="Calibri" pitchFamily="34" charset="0"/>
            </a:endParaRPr>
          </a:p>
          <a:p>
            <a:pPr algn="r"/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nl-NL" sz="2400" b="1" dirty="0">
                <a:solidFill>
                  <a:srgbClr val="FF0000"/>
                </a:solidFill>
                <a:latin typeface="Calibri" pitchFamily="34" charset="0"/>
              </a:rPr>
              <a:t>8 Oktober 2020, </a:t>
            </a:r>
          </a:p>
          <a:p>
            <a:pPr algn="r"/>
            <a:r>
              <a:rPr lang="nl-NL" sz="2400" b="1" dirty="0">
                <a:solidFill>
                  <a:srgbClr val="FF0000"/>
                </a:solidFill>
                <a:latin typeface="Calibri" pitchFamily="34" charset="0"/>
              </a:rPr>
              <a:t>Peter van Soest</a:t>
            </a:r>
          </a:p>
          <a:p>
            <a:pPr algn="r"/>
            <a:r>
              <a:rPr lang="nl-NL" sz="2400" b="1" dirty="0">
                <a:solidFill>
                  <a:srgbClr val="FF0000"/>
                </a:solidFill>
                <a:latin typeface="Calibri" pitchFamily="34" charset="0"/>
              </a:rPr>
              <a:t>Rentmeester</a:t>
            </a:r>
          </a:p>
          <a:p>
            <a:pPr algn="r"/>
            <a:endParaRPr lang="nl-NL" sz="2000" dirty="0">
              <a:solidFill>
                <a:schemeClr val="bg1"/>
              </a:solidFill>
              <a:latin typeface="Calibri" pitchFamily="34" charset="0"/>
            </a:endParaRPr>
          </a:p>
          <a:p>
            <a:endParaRPr lang="nl-NL" sz="4800" dirty="0">
              <a:solidFill>
                <a:schemeClr val="bg1"/>
              </a:solidFill>
              <a:latin typeface="Calibri" pitchFamily="34" charset="0"/>
            </a:endParaRPr>
          </a:p>
          <a:p>
            <a:endParaRPr lang="nl-NL" sz="4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Afbeelding 3" descr="Afbeelding met gras, buiten, boom, lucht&#10;&#10;Automatisch gegenereerde besch">
            <a:extLst>
              <a:ext uri="{FF2B5EF4-FFF2-40B4-BE49-F238E27FC236}">
                <a16:creationId xmlns:a16="http://schemas.microsoft.com/office/drawing/2014/main" id="{66393C75-8DBE-65E4-C3DD-7D4120B2F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94"/>
            <a:ext cx="9287730" cy="688498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33D9298-F13F-15B8-9DAD-BEB326EC278F}"/>
              </a:ext>
            </a:extLst>
          </p:cNvPr>
          <p:cNvSpPr txBox="1"/>
          <p:nvPr/>
        </p:nvSpPr>
        <p:spPr>
          <a:xfrm>
            <a:off x="521296" y="1998927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Excursie NPDM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47E68CD-B2AD-7856-5CD7-2C89976DD07A}"/>
              </a:ext>
            </a:extLst>
          </p:cNvPr>
          <p:cNvSpPr txBox="1"/>
          <p:nvPr/>
        </p:nvSpPr>
        <p:spPr>
          <a:xfrm>
            <a:off x="6444209" y="5954655"/>
            <a:ext cx="302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april 2023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413F33A-9AC7-F0F7-0BA6-3B1EB32B9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16" y="5497877"/>
            <a:ext cx="3672408" cy="14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5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0287E79-4BAF-35C8-41BE-8769D3250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-1611560"/>
            <a:ext cx="7560840" cy="10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8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852936"/>
            <a:ext cx="82296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kan de Stichting betekenen ?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idee / activiteit	(NWD Sekisui e.a.)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handjes		(opzetten vrijwilligersgroepen)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expertise		(bosbeheer-adviezen e.a.)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coördinatie	(aanbesteding &amp; houtverkoop)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geld			(donaties &amp; bijdragen aan projecten)	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COMMUNICATIE	&amp; PR !!!!!</a:t>
            </a:r>
          </a:p>
          <a:p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8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9B07F7E-FD1C-8E27-ACE3-08F39F9EA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970" y="-1171727"/>
            <a:ext cx="7273709" cy="9130350"/>
          </a:xfrm>
        </p:spPr>
      </p:pic>
    </p:spTree>
    <p:extLst>
      <p:ext uri="{BB962C8B-B14F-4D97-AF65-F5344CB8AC3E}">
        <p14:creationId xmlns:p14="http://schemas.microsoft.com/office/powerpoint/2010/main" val="39590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Presentatie GORO</a:t>
            </a:r>
            <a:endParaRPr lang="nl-NL" sz="4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3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 eaLnBrk="1" hangingPunct="1">
              <a:buNone/>
              <a:defRPr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 komen we vandaan ?</a:t>
            </a:r>
          </a:p>
          <a:p>
            <a:pPr algn="l" eaLnBrk="1" hangingPunct="1">
              <a:defRPr/>
            </a:pPr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2010-2013: NKI (LG </a:t>
            </a:r>
            <a:r>
              <a:rPr lang="nl-NL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Melickerheide</a:t>
            </a: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IJzeren Rijn)</a:t>
            </a:r>
          </a:p>
          <a:p>
            <a:pPr>
              <a:defRPr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IJzeren Rijn – ProRail: bruikleenovereenkomst</a:t>
            </a:r>
          </a:p>
          <a:p>
            <a:pPr>
              <a:defRPr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Vanaf 2014: Provincie terugtrekkende beweging</a:t>
            </a:r>
          </a:p>
          <a:p>
            <a:pPr>
              <a:defRPr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Oprichting “Stichting Natuurlijk mijn Meinweg”</a:t>
            </a:r>
          </a:p>
          <a:p>
            <a:pPr>
              <a:defRPr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1-1-2021: NPDM in Transitie</a:t>
            </a: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4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564904"/>
            <a:ext cx="8496944" cy="4293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AMBITIES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COMMUNICATIE &amp; PR (zowel NPNS &amp; Stichting)</a:t>
            </a:r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Oprichten diverse vrijwilligersgroepen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Excursies en contactdagen organiseren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Natuurwerkdagen organiseren voor diverse bedrijven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Sept. 2023: symposium “10 jaar Natuurontwikkeling”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GORO opzetten &amp; uitvoeren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Toegangspoort &amp; Belevingscentrum: haalbaarheid ?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Bos- &amp; natuurbeheer + schapenbegrazing veiligstellen</a:t>
            </a:r>
          </a:p>
          <a:p>
            <a:pPr marL="0" indent="0">
              <a:buNone/>
            </a:pPr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780928"/>
            <a:ext cx="8229600" cy="407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FINANCIEEL</a:t>
            </a:r>
          </a:p>
          <a:p>
            <a:pPr marL="0" indent="0">
              <a:buNone/>
            </a:pPr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Aanvragen ANBI-status (prioriteit 1)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nl-NL" sz="2400" b="1" baseline="30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donatie € 50.000,=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ontvangen</a:t>
            </a:r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Limburgs Programma Natuur: 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herstelmaatregelen Natura 2000 </a:t>
            </a:r>
          </a:p>
          <a:p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Beschikking </a:t>
            </a: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t/m 2025: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s</a:t>
            </a: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chapenbegrazing &amp; achterstallig onderhoud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Vervolgaanvraag: 2025-2030</a:t>
            </a: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3" y="-99392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80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822960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FINANCEEL (vervolg)</a:t>
            </a:r>
          </a:p>
          <a:p>
            <a:pPr marL="0" indent="0">
              <a:buNone/>
            </a:pPr>
            <a:endParaRPr lang="nl-NL" sz="2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Actieve deelname in het Transitie-proces NPNS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o.a. vervaardigen van een BIO-plan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Ambitie-document (met begroting)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LPLG (= Limburgs Programma Landelijk Gebied)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(voorbereidingen voor een aanvraag 01-07-2023)</a:t>
            </a:r>
          </a:p>
          <a:p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4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A5C73AD-016A-0465-F6A7-5DB713915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994319"/>
              </p:ext>
            </p:extLst>
          </p:nvPr>
        </p:nvGraphicFramePr>
        <p:xfrm>
          <a:off x="1223628" y="-171400"/>
          <a:ext cx="6696744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34100" imgH="6629400" progId="Word.Document.12">
                  <p:embed/>
                </p:oleObj>
              </mc:Choice>
              <mc:Fallback>
                <p:oleObj name="Document" r:id="rId2" imgW="6134100" imgH="662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3628" y="-171400"/>
                        <a:ext cx="6696744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57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929EC-0576-6688-1795-110FFE35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7B381B9-88DE-C90F-CCC9-72CEC36A6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865096" cy="7344816"/>
          </a:xfrm>
        </p:spPr>
      </p:pic>
    </p:spTree>
    <p:extLst>
      <p:ext uri="{BB962C8B-B14F-4D97-AF65-F5344CB8AC3E}">
        <p14:creationId xmlns:p14="http://schemas.microsoft.com/office/powerpoint/2010/main" val="285876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3C68B-4DAC-D6BC-72EB-A733E55F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6CFE060-FD12-DB6E-EEE2-22986F76A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865096" cy="7344815"/>
          </a:xfrm>
        </p:spPr>
      </p:pic>
    </p:spTree>
    <p:extLst>
      <p:ext uri="{BB962C8B-B14F-4D97-AF65-F5344CB8AC3E}">
        <p14:creationId xmlns:p14="http://schemas.microsoft.com/office/powerpoint/2010/main" val="309141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3068960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Opgericht op 9 juni 2022</a:t>
            </a: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Doel:</a:t>
            </a: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800" i="1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binnen Nationaal Park De Meinweg (NPDM) en omstreken behouden, beheren en bevorderen van (natuur)kwaliteit en (bio)diversiteit van bestaand (particulier) eigendom en historische natuur- en landschapselementen als mede het verhogen van natuur- en gebiedsbeleving door en voor de samenleving.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3" y="-99392"/>
            <a:ext cx="8229600" cy="302433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1E008F0-EC60-920E-1978-A05E50843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392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0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24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Bestuursleden:</a:t>
            </a: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 </a:t>
            </a:r>
            <a:r>
              <a:rPr lang="nl-NL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Steegh</a:t>
            </a: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(secretaris)</a:t>
            </a:r>
          </a:p>
          <a:p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 </a:t>
            </a:r>
            <a:r>
              <a:rPr lang="nl-NL" sz="24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Kakkenberg</a:t>
            </a: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(penningmeester)</a:t>
            </a:r>
          </a:p>
          <a:p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Peter van Soest (voorzitter)</a:t>
            </a:r>
          </a:p>
          <a:p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Ton </a:t>
            </a:r>
            <a:r>
              <a:rPr lang="nl-NL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Steegh</a:t>
            </a:r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  <p:pic>
        <p:nvPicPr>
          <p:cNvPr id="4" name="Afbeelding 3" descr="Afbeelding met persoon, muur, overdekt, glimlachen&#10;&#10;Automatisch gegenereerde beschrijving">
            <a:extLst>
              <a:ext uri="{FF2B5EF4-FFF2-40B4-BE49-F238E27FC236}">
                <a16:creationId xmlns:a16="http://schemas.microsoft.com/office/drawing/2014/main" id="{A597745C-CFD3-2980-F8FC-93F4C5D51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73" y="3397210"/>
            <a:ext cx="2452453" cy="270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6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EE0465-CFB2-2642-900D-612F844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20888"/>
            <a:ext cx="8229600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Marc </a:t>
            </a:r>
            <a:r>
              <a:rPr lang="nl-NL" sz="24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Kakkenberg</a:t>
            </a:r>
            <a:endParaRPr lang="nl-NL" sz="24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538135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C0A45D-F8B2-D1F8-8FAD-D8CA6465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1400"/>
            <a:ext cx="8229600" cy="30243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6B59C58-57E2-094F-853F-5CFB5E275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000" y="-4491880"/>
            <a:ext cx="13176000" cy="183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5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4009FBE-DB05-0188-0E6A-058EF41F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827584"/>
            <a:ext cx="8352928" cy="105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01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DD55A09-5DBC-4E0C-B798-E7C25140B0D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C6297CB-0D6D-49A7-A5AC-EE221DBAB7F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C8352E82-9EE1-453E-94A6-A1EA9D159A58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5260</TotalTime>
  <Words>326</Words>
  <Application>Microsoft Macintosh PowerPoint</Application>
  <PresentationFormat>Diavoorstelling (4:3)</PresentationFormat>
  <Paragraphs>127</Paragraphs>
  <Slides>17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Constantia</vt:lpstr>
      <vt:lpstr>Wingdings 2</vt:lpstr>
      <vt:lpstr>Stroom</vt:lpstr>
      <vt:lpstr>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KAVELRUIL  KEMPEN~BROEK 2</dc:title>
  <dc:creator>Victor</dc:creator>
  <cp:lastModifiedBy>Peter Van Soest</cp:lastModifiedBy>
  <cp:revision>240</cp:revision>
  <cp:lastPrinted>2019-11-06T13:58:52Z</cp:lastPrinted>
  <dcterms:created xsi:type="dcterms:W3CDTF">2011-11-24T14:19:36Z</dcterms:created>
  <dcterms:modified xsi:type="dcterms:W3CDTF">2023-04-15T08:44:01Z</dcterms:modified>
</cp:coreProperties>
</file>